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602"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79" d="100"/>
          <a:sy n="79" d="100"/>
        </p:scale>
        <p:origin x="216" y="81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11/8/23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11/8/23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6907</TotalTime>
  <Words>3654</Words>
  <Application>Microsoft Macintosh PowerPoint</Application>
  <PresentationFormat>Custom</PresentationFormat>
  <Paragraphs>517</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345</cp:revision>
  <cp:lastPrinted>2017-11-02T18:35:01Z</cp:lastPrinted>
  <dcterms:created xsi:type="dcterms:W3CDTF">2018-11-06T17:28:56Z</dcterms:created>
  <dcterms:modified xsi:type="dcterms:W3CDTF">2023-11-09T06:00:02Z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